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301" r:id="rId9"/>
    <p:sldId id="273" r:id="rId10"/>
    <p:sldId id="274" r:id="rId11"/>
    <p:sldId id="275" r:id="rId12"/>
    <p:sldId id="280" r:id="rId13"/>
    <p:sldId id="281" r:id="rId14"/>
    <p:sldId id="276" r:id="rId15"/>
    <p:sldId id="277" r:id="rId16"/>
    <p:sldId id="291" r:id="rId17"/>
    <p:sldId id="279" r:id="rId18"/>
    <p:sldId id="282" r:id="rId19"/>
    <p:sldId id="302" r:id="rId20"/>
    <p:sldId id="28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C083B-1D35-4911-A870-2DA613858B9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22EE5-D690-4ABA-8E0D-A71C021B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9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22EE5-D690-4ABA-8E0D-A71C021B121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5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8C078F-1833-44F6-9CB9-E05620AC0828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2D5686-024B-4F7B-9160-5B4D40745C6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628800"/>
            <a:ext cx="6552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клуб, как способ взаимодействия семьи и детского сада в контексте современного образования и воспитания.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МБДОУ №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00347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39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-11"/>
            <a:ext cx="9936000" cy="755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7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С176\Downloads\1709704097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956"/>
            <a:ext cx="7668000" cy="62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1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ДС176\Downloads\1709704042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372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3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5161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Как пример работы родительского клуба «Мы вместе!» хочется привести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общее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родительское собрания на тему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Детский сад – мой второй дом!»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 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00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8984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подготовку и проведение мероприятия включились  все участники образовательного процесса: воспитанники, родители, воспитатели, узкие специалисты.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месяца спланировали мероприятие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(освещение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темы, форму проведения)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течение месяца проводили  подготовку к мероприятию всеми участниками, которая  включала в себя анкетирование родителей, изготовление атрибутов, видео и аудио запись ответов детей на вопросы по теме мероприятия,  изготовили с участием детей памятки и приглашения для родителей, оформили благодарности  на детей, подготовили «острое блюдо»  т.д. </a:t>
            </a:r>
          </a:p>
        </p:txBody>
      </p:sp>
    </p:spTree>
    <p:extLst>
      <p:ext uri="{BB962C8B-B14F-4D97-AF65-F5344CB8AC3E}">
        <p14:creationId xmlns:p14="http://schemas.microsoft.com/office/powerpoint/2010/main" val="298249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подготовки, педагог-психолог и воспитатели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интервьюирование воспитанников детского сада в форме игры «Телевизионный новостной репортаж». Дети в микрофон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рассуждали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темы: «Что для тебя означает слово Родина», «Что такое семья»,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любовь», «Что такое счастье», «За что вы любите своих родных: маму и папу» и др. На основе собранного видеоматериала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смонтировали фильм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Рассуждалки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уже является нашей традицией!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1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теории, подтвержденной сценическим действием, мы, с родителями объединившись одной командой, определяли ошибки нас взрослых, допускаемых в процессе образования и воспитания. Такая форма собрание  значительно повысила интерес родителей воспитанников ДОУ к проблемам и вопросам воспитания своих детей, к жизни и событиям в детском саду, создала особый настрой на добрый лад, открытый и деловой разговор.</a:t>
            </a:r>
          </a:p>
        </p:txBody>
      </p:sp>
      <p:pic>
        <p:nvPicPr>
          <p:cNvPr id="7170" name="Picture 2" descr="C:\Users\ДС176\Downloads\1709704075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4318"/>
            <a:ext cx="5147936" cy="43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была успешно реализована основная задача - оказание помощи семье осознать и принять ответственность за воспитание своих детей, понять, что наши дети являются отражением нас, взрослых и только в семье закладываются основы моральных, нравственных ценностей, поэтому период дошкольного детства является самым важным для построения фундамента личности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29060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С176\Desktop\1713343021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12" y="2283485"/>
            <a:ext cx="3788337" cy="39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практика востребована образовательными учреждениями и мы с удовольствием делимся опытом на выездных семинарах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200" dirty="0" smtClean="0"/>
              <a:t>В </a:t>
            </a:r>
            <a:r>
              <a:rPr lang="ru-RU" sz="2200" dirty="0"/>
              <a:t>МБДОУ № 59</a:t>
            </a:r>
            <a:br>
              <a:rPr lang="ru-RU" sz="22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581994"/>
            <a:ext cx="3713616" cy="4605445"/>
          </a:xfrm>
        </p:spPr>
        <p:txBody>
          <a:bodyPr/>
          <a:lstStyle/>
          <a:p>
            <a:pPr marL="82296" indent="0" algn="ctr">
              <a:buNone/>
            </a:pPr>
            <a:endParaRPr lang="ru-RU" dirty="0"/>
          </a:p>
        </p:txBody>
      </p:sp>
      <p:pic>
        <p:nvPicPr>
          <p:cNvPr id="2050" name="Picture 2" descr="C:\Users\ДС176\Desktop\17133430214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7" y="2283485"/>
            <a:ext cx="378528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5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максимальное количество родителей в воспитательный процесс, через нестандартные практики – театрализованные представления в условиях ДОУ.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семье осознать и принять ответственность за воспитание  моральных и нравственных качеств своих детей;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воспитывать патриотические, личностные, семейные ценности у всех участников образовательного процесса ДОУ;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интересные, запоминающиеся формы, сценариев родительских собраний с использованием методов и приёмов, активизирующих внимание родителей, способствующих более лёгкому усвоению и пониманию сути тематики бесед;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интерес родителей воспитанников ДОУ к проблемам и вопросам воспитания детей, формированию их морально-этических качеств;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особый настрой на добрый лад, открытый и деловой разговор.</a:t>
            </a:r>
          </a:p>
        </p:txBody>
      </p:sp>
    </p:spTree>
    <p:extLst>
      <p:ext uri="{BB962C8B-B14F-4D97-AF65-F5344CB8AC3E}">
        <p14:creationId xmlns:p14="http://schemas.microsoft.com/office/powerpoint/2010/main" val="102310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5" y="-891480"/>
            <a:ext cx="8688215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652" y="332656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и результативная  работа нашего родительского клуба, привлекла внимание и позволила транслировать свой опыт в рамках Городской Базовой Площадки г. Красноярска. Наши гости с удовольствием и успехом применяют новаторские техники в своей педагогической практике</a:t>
            </a:r>
            <a:r>
              <a:rPr lang="ru-RU" sz="1800" b="1" dirty="0">
                <a:effectLst/>
                <a:latin typeface="+mn-lt"/>
              </a:rPr>
              <a:t>.</a:t>
            </a:r>
            <a:br>
              <a:rPr lang="ru-RU" sz="1800" b="1" dirty="0">
                <a:effectLst/>
                <a:latin typeface="+mn-lt"/>
              </a:rPr>
            </a:br>
            <a:endPara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3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ДС176\Downloads\170970389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58" y="0"/>
            <a:ext cx="9252000" cy="69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650" y="188639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 НОВЫХ ВСТРЕЧ !!!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5258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138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sz="2800" b="1" i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Актуальность</a:t>
            </a:r>
            <a:endParaRPr lang="ru-RU" sz="2800" b="1" i="1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>
              <a:buClr>
                <a:srgbClr val="000000"/>
              </a:buClr>
            </a:pPr>
            <a:endParaRPr lang="ru-RU" i="1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84784"/>
            <a:ext cx="7042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этапе тема взаимодействия дошкольного учреждения и родителей воспитанников является особенно актуальной.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распространенная форма организации взаимодействия с родителями – родительское собрание, мы педагоги, должны выстраивать новые, разнообразные, неожиданно-интересные  стили и методы трансляции  актуальной информации для родителей по психолого-педагогическому просвещению. </a:t>
            </a:r>
          </a:p>
        </p:txBody>
      </p:sp>
    </p:spTree>
    <p:extLst>
      <p:ext uri="{BB962C8B-B14F-4D97-AF65-F5344CB8AC3E}">
        <p14:creationId xmlns:p14="http://schemas.microsoft.com/office/powerpoint/2010/main" val="27959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028343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отражена необходимость замены обычного, классического стиля общения с родителями  на запоминающиеся формы и сценарии родительских встреч. Одной  из важных проблем является  явка родителей на собрания и слабая заинтересованность отцов воспитанников в жизни и событиях детского сада. Нетрадиционная форма проведения родительских мероприятий намного повышает интерес родителей к проблемам и вопросам воспитания детей, во много крат увеличивает явку на собрания, активизирует родителей на решение проблем, связанных с  воспитанием.</a:t>
            </a:r>
          </a:p>
        </p:txBody>
      </p:sp>
    </p:spTree>
    <p:extLst>
      <p:ext uri="{BB962C8B-B14F-4D97-AF65-F5344CB8AC3E}">
        <p14:creationId xmlns:p14="http://schemas.microsoft.com/office/powerpoint/2010/main" val="345448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758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клуб в детском саду — это форма работы с родителями дошкольников, которая приобщает их к активному участию в воспитательном процессе и именно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наиболее эффективной формой взаимодействия с родителями, стал родительский клуб «Мы вместе»,  в рамках которого работа с родителями  реализуется успешно и качественно.                                           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целью мы ставим вовлечение максимального количества родителей в воспитательный процесс, через нестандартные практики в условиях ДОУ. </a:t>
            </a:r>
          </a:p>
        </p:txBody>
      </p:sp>
    </p:spTree>
    <p:extLst>
      <p:ext uri="{BB962C8B-B14F-4D97-AF65-F5344CB8AC3E}">
        <p14:creationId xmlns:p14="http://schemas.microsoft.com/office/powerpoint/2010/main" val="41763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детского сада с родителями в рамках клуба «Мы вместе» осуществляется в следующем формате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«Научно-практический лекторий» является источником научно-теоретических знаний, транслируемых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 гостями,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преподавателями, научными сотрудниками ГПУ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Астафьева др. в формате семинаров, с периодичностью встреч один раз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2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48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8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43408"/>
            <a:ext cx="7498080" cy="166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484784"/>
            <a:ext cx="3137552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Черенева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</a:p>
          <a:p>
            <a:pPr marL="82296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профессор психологических наук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С176\Desktop\1713342933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3167"/>
            <a:ext cx="4464496" cy="60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91276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2. </a:t>
            </a:r>
            <a:r>
              <a:rPr lang="ru-RU" sz="20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просвещение.</a:t>
            </a:r>
            <a:r>
              <a:rPr lang="ru-RU" sz="2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Укрепление детско-родительских отношений.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 в месяц проводятся детско-родительские тренинги, игровые мастер-классы, семинары-практикумы с применением сценических этюдов, родительские собрания в театрализованной форме.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Одно из направлений работы с родителями является проведение  мастер-классов по методу замещающего онтогенеза в программе психолого-педагогической коррекции у детей с различными нарушениями развития, которые проходят с периодичностью одного раза в три недели.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4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</TotalTime>
  <Words>855</Words>
  <Application>Microsoft Office PowerPoint</Application>
  <PresentationFormat>Экран (4:3)</PresentationFormat>
  <Paragraphs>45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Успешная практика востребована образовательными учреждениями и мы с удовольствием делимся опытом на выездных семинарах                                                В МБДОУ № 59 </vt:lpstr>
      <vt:lpstr>Качественная и результативная  работа нашего родительского клуба, привлекла внимание и позволила транслировать свой опыт в рамках Городской Базовой Площадки г. Красноярска. Наши гости с удовольствием и успехом применяют новаторские техники в своей педагогической практике.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сад-наша маленькая Родина!</dc:title>
  <dc:creator>ДС176</dc:creator>
  <cp:lastModifiedBy>дс176 мбдоу176</cp:lastModifiedBy>
  <cp:revision>107</cp:revision>
  <dcterms:created xsi:type="dcterms:W3CDTF">2024-01-19T07:59:10Z</dcterms:created>
  <dcterms:modified xsi:type="dcterms:W3CDTF">2024-05-28T07:35:56Z</dcterms:modified>
</cp:coreProperties>
</file>